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71" r:id="rId4"/>
    <p:sldId id="257" r:id="rId5"/>
    <p:sldId id="273" r:id="rId6"/>
    <p:sldId id="262" r:id="rId7"/>
    <p:sldId id="268" r:id="rId8"/>
    <p:sldId id="263" r:id="rId9"/>
    <p:sldId id="269" r:id="rId10"/>
    <p:sldId id="265" r:id="rId11"/>
    <p:sldId id="266" r:id="rId12"/>
    <p:sldId id="272" r:id="rId13"/>
    <p:sldId id="260" r:id="rId14"/>
    <p:sldId id="27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66" autoAdjust="0"/>
    <p:restoredTop sz="94660"/>
  </p:normalViewPr>
  <p:slideViewPr>
    <p:cSldViewPr snapToGrid="0">
      <p:cViewPr varScale="1">
        <p:scale>
          <a:sx n="86" d="100"/>
          <a:sy n="86" d="100"/>
        </p:scale>
        <p:origin x="64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gif>
</file>

<file path=ppt/media/image4.gif>
</file>

<file path=ppt/media/image5.gi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53CBD5-7920-4F85-B638-9AA434461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A6458F-0F4B-4679-B3AA-23E575792A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8C8D39-1B99-42E1-8AE6-49F211C16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A83BC8-FFA4-4626-9C57-E92E6DC4C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515B1D-EF43-4E77-8BBD-97B47027C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46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17E919-F8E2-4F08-91CF-9F6ED8E29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1D49C5-29C2-48C2-85C2-AFC6735F79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DD2643-210C-4416-87D9-35F51B9FA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044B50-694C-4C37-8A33-C24705EB2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218F9D-A51A-449A-B267-72E06CC9A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88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CD80F39-3996-466E-99B7-8288BFE0BB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D074F3-0A4E-4964-BC01-73C363A61E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46F0BC-666E-46F7-BB24-13D2D0FA5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815B06-C75A-4421-8D3C-7196816D6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B1AE18-43F0-40BF-A51F-CA7A565BD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107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8E8617-486F-4227-87E6-94914BFF9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5640CF-CDF3-4DE0-B9A6-8997151F9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C6EC91-3888-479C-AF89-B12785452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77CA37-40A7-44FF-B940-E11C5413E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53BB0D-0F03-47C6-BF0E-A7ABEE253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586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EC9B00-E765-4F94-9DF9-84830ED19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2ECD01-95F2-4544-9243-988B71BA7B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A65197-638D-46C8-9098-121D783F5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B44949-2CE2-4AB0-A0C5-4E55E1F8D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E20179-FE45-4C1F-828E-9B101FCAB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513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EDC695-BD2C-4E3C-894F-023870D4C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10A044-116D-4689-A2C5-74C0FB715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CE5BB-3137-4D12-98B7-92D3C1AA37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FA37A9-0D1D-49EF-8D8F-1D05F9E49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22778A-FDA2-4E5B-8126-559E94E0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2C82EC-B2B1-4F45-B11E-21149F13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624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7D2215-DB66-4FB1-9A1B-BD000C894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B47DF4-B661-4406-8DD9-C6B9222DC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0E5E70-FD87-4411-96BA-47DF1DA0B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6BC60C1-4949-4F49-AE64-E074816B9A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A7CC80B-DEBF-4D6B-84D0-6AE26BED38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C32D3BC-4633-428E-80F2-EF83BB447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D0B250-93FC-4E30-A79D-39D96FB6B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76A1596-B97C-4CB0-9033-DFE3B9D4F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3160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21509F-775B-43A3-AD80-2569235F3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6ABF9CD-0D28-4785-896E-411162B5B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A991F22-B269-4BE9-878D-959972F40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1538E8A-B5F7-4C31-ADFE-23019A0E9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6236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1BFD0CD-22F0-40B0-AADD-0E77CDFF6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46282BE-94F0-4AEA-B95D-5B0A6D157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2DD7D6-4188-43B8-B398-FF3689B15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862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6BBBDD-C3E2-4A9D-995E-89F593F53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A72AFD-13D0-4ED3-8A97-73795DF125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965A29-B8FA-4173-9AC1-8232AB0FAD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E1D49D-039E-427D-B3F6-3F656BF9F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D2C823-3F51-44D8-B703-51045ED12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34DD23E-EFEB-4E34-B265-E735190F7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997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3E937C-9CB2-473F-9546-03FEDF985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AF6C5F5-13B0-4AC8-B6DD-3093A06D4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FE1669C-0EEE-4921-AED6-9929DC776F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DDC31A-ABD2-43D3-815F-474D30E7B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717A15-41CC-4D63-A4C1-7D200D5C9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F055B6-719F-4C7C-8D86-B505F584F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59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B802526-B4A1-4F9D-8FA5-0706B330E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445595-5B38-45F4-8AD6-05E8B02A91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4678A-ADE2-44A2-BA0A-FA6D9D0890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CD118-FB1C-44A2-8F9C-F3329DD7D75A}" type="datetimeFigureOut">
              <a:rPr lang="ko-KR" altLang="en-US" smtClean="0"/>
              <a:t>2017-11-14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65DA73-CA28-4626-B1E3-CA2CD92E3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C61A59-569A-45E0-B14E-C2E25989F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8F2B12-FF72-4A8B-A885-7B9BE2EE59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009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1B231C-642D-405F-B782-21607EC845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탭댄스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C1C3A4-CF52-4671-BDC9-9BA45F8DC8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altLang="ko-KR" dirty="0"/>
          </a:p>
          <a:p>
            <a:r>
              <a:rPr lang="en-US" altLang="ko-KR" dirty="0"/>
              <a:t>201501465 </a:t>
            </a:r>
            <a:r>
              <a:rPr lang="ko-KR" altLang="en-US" dirty="0"/>
              <a:t>이수경</a:t>
            </a:r>
            <a:endParaRPr lang="en-US" altLang="ko-KR" dirty="0"/>
          </a:p>
          <a:p>
            <a:r>
              <a:rPr lang="en-US" altLang="ko-KR" dirty="0"/>
              <a:t>201501472 </a:t>
            </a:r>
            <a:r>
              <a:rPr lang="ko-KR" altLang="en-US" dirty="0"/>
              <a:t>이지은</a:t>
            </a:r>
            <a:endParaRPr lang="en-US" altLang="ko-KR" dirty="0"/>
          </a:p>
          <a:p>
            <a:r>
              <a:rPr lang="en-US" altLang="ko-KR" dirty="0"/>
              <a:t>201501498 </a:t>
            </a:r>
            <a:r>
              <a:rPr lang="ko-KR" altLang="en-US" dirty="0"/>
              <a:t>황은빈</a:t>
            </a:r>
          </a:p>
        </p:txBody>
      </p:sp>
    </p:spTree>
    <p:extLst>
      <p:ext uri="{BB962C8B-B14F-4D97-AF65-F5344CB8AC3E}">
        <p14:creationId xmlns:p14="http://schemas.microsoft.com/office/powerpoint/2010/main" val="3282344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135D23-2973-43B1-AD0D-B5731AFC9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shuffle-step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570427-7C5B-4F00-8727-04EC91D7F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한 </a:t>
            </a:r>
            <a:r>
              <a:rPr lang="ko-KR" altLang="en-US" dirty="0" err="1"/>
              <a:t>발씩</a:t>
            </a:r>
            <a:r>
              <a:rPr lang="ko-KR" altLang="en-US" dirty="0"/>
              <a:t> 발을 공중에서 앞 뒤로 왔다갔다함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BC653D-91E9-4357-939D-D9DAEB676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029" y="2624138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848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135D23-2973-43B1-AD0D-B5731AFC9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shuffle-step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570427-7C5B-4F00-8727-04EC91D7F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발이 지면에 있는 시간은 전과 같이 스위치로 탐지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발이 공중에 있는 시간은 </a:t>
            </a:r>
            <a:r>
              <a:rPr lang="ko-KR" altLang="en-US" dirty="0" err="1"/>
              <a:t>자이로</a:t>
            </a:r>
            <a:r>
              <a:rPr lang="ko-KR" altLang="en-US" dirty="0"/>
              <a:t> 센서로 탐지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358ED5E-1694-4C1F-9A46-278D1A2BE2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3270790"/>
              </p:ext>
            </p:extLst>
          </p:nvPr>
        </p:nvGraphicFramePr>
        <p:xfrm>
          <a:off x="923278" y="3429000"/>
          <a:ext cx="8118135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3627">
                  <a:extLst>
                    <a:ext uri="{9D8B030D-6E8A-4147-A177-3AD203B41FA5}">
                      <a16:colId xmlns:a16="http://schemas.microsoft.com/office/drawing/2014/main" val="2684138453"/>
                    </a:ext>
                  </a:extLst>
                </a:gridCol>
                <a:gridCol w="1623627">
                  <a:extLst>
                    <a:ext uri="{9D8B030D-6E8A-4147-A177-3AD203B41FA5}">
                      <a16:colId xmlns:a16="http://schemas.microsoft.com/office/drawing/2014/main" val="842683066"/>
                    </a:ext>
                  </a:extLst>
                </a:gridCol>
                <a:gridCol w="1623627">
                  <a:extLst>
                    <a:ext uri="{9D8B030D-6E8A-4147-A177-3AD203B41FA5}">
                      <a16:colId xmlns:a16="http://schemas.microsoft.com/office/drawing/2014/main" val="661969447"/>
                    </a:ext>
                  </a:extLst>
                </a:gridCol>
                <a:gridCol w="1623627">
                  <a:extLst>
                    <a:ext uri="{9D8B030D-6E8A-4147-A177-3AD203B41FA5}">
                      <a16:colId xmlns:a16="http://schemas.microsoft.com/office/drawing/2014/main" val="1152106064"/>
                    </a:ext>
                  </a:extLst>
                </a:gridCol>
                <a:gridCol w="1623627">
                  <a:extLst>
                    <a:ext uri="{9D8B030D-6E8A-4147-A177-3AD203B41FA5}">
                      <a16:colId xmlns:a16="http://schemas.microsoft.com/office/drawing/2014/main" val="3832653076"/>
                    </a:ext>
                  </a:extLst>
                </a:gridCol>
              </a:tblGrid>
              <a:tr h="36385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952859"/>
                  </a:ext>
                </a:extLst>
              </a:tr>
              <a:tr h="3638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2483950"/>
                  </a:ext>
                </a:extLst>
              </a:tr>
              <a:tr h="3638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1186619"/>
                  </a:ext>
                </a:extLst>
              </a:tr>
              <a:tr h="3638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4687385"/>
                  </a:ext>
                </a:extLst>
              </a:tr>
              <a:tr h="3638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8254088"/>
                  </a:ext>
                </a:extLst>
              </a:tr>
              <a:tr h="3638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744444"/>
                  </a:ext>
                </a:extLst>
              </a:tr>
              <a:tr h="3638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75654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1163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135D23-2973-43B1-AD0D-B5731AFC9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shuffle-step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570427-7C5B-4F00-8727-04EC91D7F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닌텐도 </a:t>
            </a:r>
            <a:r>
              <a:rPr lang="en-US" altLang="ko-KR" dirty="0" err="1"/>
              <a:t>wii</a:t>
            </a:r>
            <a:r>
              <a:rPr lang="ko-KR" altLang="en-US" dirty="0"/>
              <a:t> </a:t>
            </a:r>
            <a:r>
              <a:rPr lang="ko-KR" altLang="en-US" dirty="0" err="1"/>
              <a:t>리모콘은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자이로</a:t>
            </a:r>
            <a:r>
              <a:rPr lang="ko-KR" altLang="en-US" dirty="0"/>
              <a:t> 센서를 이용하는 예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자이로</a:t>
            </a:r>
            <a:r>
              <a:rPr lang="ko-KR" altLang="en-US" dirty="0"/>
              <a:t> 센서의</a:t>
            </a:r>
            <a:r>
              <a:rPr lang="en-US" altLang="ko-KR" dirty="0"/>
              <a:t> </a:t>
            </a:r>
            <a:r>
              <a:rPr lang="ko-KR" altLang="en-US" dirty="0"/>
              <a:t>부호 변화하면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발을 공중에서 흔드는 것으로 인식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D2F06B-5FD3-42C5-9295-F84370555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9783" y="1027906"/>
            <a:ext cx="46987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57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134399-9B01-4ED0-9818-EE15CC5E1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551527-CF4B-4675-9BB7-F84EDED75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사용자가 세 가지 기본 동작을 연속해서 출 때 올바른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스위치가 눌리지 않으면 진동으로 즉각적인 피드백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1457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476800-CCEF-4EC0-A882-7B648AC6D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사용할 보드</a:t>
            </a:r>
            <a:r>
              <a:rPr lang="en-US" altLang="ko-KR" dirty="0"/>
              <a:t>- </a:t>
            </a:r>
            <a:r>
              <a:rPr lang="ko-KR" altLang="en-US" dirty="0" err="1"/>
              <a:t>타이니타일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23EB2B-5C21-4E23-9424-FB2ACCF5E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63,500</a:t>
            </a:r>
            <a:r>
              <a:rPr lang="ko-KR" altLang="en-US" dirty="0"/>
              <a:t>원 </a:t>
            </a:r>
            <a:endParaRPr lang="en-US" altLang="ko-KR" dirty="0"/>
          </a:p>
          <a:p>
            <a:r>
              <a:rPr lang="en-US" altLang="ko-KR" dirty="0"/>
              <a:t>Intel ® Curie </a:t>
            </a:r>
            <a:r>
              <a:rPr lang="ko-KR" altLang="en-US" dirty="0"/>
              <a:t>기반</a:t>
            </a:r>
            <a:endParaRPr lang="en-US" altLang="ko-KR" dirty="0"/>
          </a:p>
          <a:p>
            <a:r>
              <a:rPr lang="en-US" altLang="ko-KR" dirty="0"/>
              <a:t>6</a:t>
            </a:r>
            <a:r>
              <a:rPr lang="ko-KR" altLang="en-US" dirty="0"/>
              <a:t>축 가속도계 </a:t>
            </a:r>
            <a:r>
              <a:rPr lang="en-US" altLang="ko-KR" dirty="0"/>
              <a:t>/ </a:t>
            </a:r>
            <a:r>
              <a:rPr lang="ko-KR" altLang="en-US" dirty="0" err="1"/>
              <a:t>자이로</a:t>
            </a:r>
            <a:r>
              <a:rPr lang="ko-KR" altLang="en-US" dirty="0"/>
              <a:t> </a:t>
            </a:r>
            <a:r>
              <a:rPr lang="ko-KR" altLang="en-US" dirty="0" err="1"/>
              <a:t>스코프</a:t>
            </a:r>
            <a:endParaRPr lang="en-US" altLang="ko-KR" dirty="0"/>
          </a:p>
          <a:p>
            <a:r>
              <a:rPr lang="ko-KR" altLang="en-US" dirty="0"/>
              <a:t>웨어러블 및 </a:t>
            </a:r>
            <a:r>
              <a:rPr lang="en-US" altLang="ko-KR" dirty="0"/>
              <a:t>IoT </a:t>
            </a:r>
            <a:r>
              <a:rPr lang="ko-KR" altLang="en-US" dirty="0"/>
              <a:t>어플리케이션에 적합한 소형 </a:t>
            </a:r>
            <a:r>
              <a:rPr lang="en-US" altLang="ko-KR" dirty="0"/>
              <a:t>Arduino / </a:t>
            </a:r>
            <a:r>
              <a:rPr lang="en-US" altLang="ko-KR" dirty="0" err="1"/>
              <a:t>Genuino</a:t>
            </a:r>
            <a:r>
              <a:rPr lang="en-US" altLang="ko-KR" dirty="0"/>
              <a:t> 101 ® </a:t>
            </a:r>
            <a:r>
              <a:rPr lang="ko-KR" altLang="en-US" dirty="0"/>
              <a:t>보드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50C8153-A7CF-43E5-8937-ABA5540B5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223" y="0"/>
            <a:ext cx="4313959" cy="421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895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591FD2-2F7A-41FB-9E21-23169D9E6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7B17D9-BA37-4F80-A8B0-1A377F1CC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3380"/>
            <a:ext cx="10515600" cy="4351338"/>
          </a:xfrm>
        </p:spPr>
        <p:txBody>
          <a:bodyPr/>
          <a:lstStyle/>
          <a:p>
            <a:r>
              <a:rPr lang="ko-KR" altLang="en-US" dirty="0"/>
              <a:t>기본 모드와 춤 모드 구현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기본 모드 </a:t>
            </a:r>
            <a:r>
              <a:rPr lang="en-US" altLang="ko-KR" dirty="0"/>
              <a:t>: step-</a:t>
            </a:r>
            <a:r>
              <a:rPr lang="en-US" altLang="ko-KR" dirty="0" err="1"/>
              <a:t>hill,cramp</a:t>
            </a:r>
            <a:r>
              <a:rPr lang="en-US" altLang="ko-KR" dirty="0"/>
              <a:t>-</a:t>
            </a:r>
            <a:r>
              <a:rPr lang="en-US" altLang="ko-KR" dirty="0" err="1"/>
              <a:t>roll,shuffle</a:t>
            </a:r>
            <a:r>
              <a:rPr lang="en-US" altLang="ko-KR" dirty="0"/>
              <a:t>-step </a:t>
            </a:r>
            <a:r>
              <a:rPr lang="ko-KR" altLang="en-US" dirty="0"/>
              <a:t>각각 알려주는 모드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춤모드</a:t>
            </a:r>
            <a:r>
              <a:rPr lang="ko-KR" altLang="en-US" dirty="0"/>
              <a:t> </a:t>
            </a:r>
            <a:r>
              <a:rPr lang="en-US" altLang="ko-KR" dirty="0"/>
              <a:t>: step-</a:t>
            </a:r>
            <a:r>
              <a:rPr lang="en-US" altLang="ko-KR" dirty="0" err="1"/>
              <a:t>hill,cramp</a:t>
            </a:r>
            <a:r>
              <a:rPr lang="en-US" altLang="ko-KR" dirty="0"/>
              <a:t>-</a:t>
            </a:r>
            <a:r>
              <a:rPr lang="en-US" altLang="ko-KR" dirty="0" err="1"/>
              <a:t>roll,shuffle</a:t>
            </a:r>
            <a:r>
              <a:rPr lang="en-US" altLang="ko-KR" dirty="0"/>
              <a:t>-step </a:t>
            </a:r>
            <a:r>
              <a:rPr lang="ko-KR" altLang="en-US" dirty="0"/>
              <a:t>연속으로 알려주는 모드</a:t>
            </a:r>
          </a:p>
        </p:txBody>
      </p:sp>
    </p:spTree>
    <p:extLst>
      <p:ext uri="{BB962C8B-B14F-4D97-AF65-F5344CB8AC3E}">
        <p14:creationId xmlns:p14="http://schemas.microsoft.com/office/powerpoint/2010/main" val="2385555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8893D4-F420-424A-A8DB-B04A73D25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9E0519-9238-4388-8D7F-75E53C28F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3481"/>
            <a:ext cx="10515600" cy="4351338"/>
          </a:xfrm>
        </p:spPr>
        <p:txBody>
          <a:bodyPr/>
          <a:lstStyle/>
          <a:p>
            <a:r>
              <a:rPr lang="ko-KR" altLang="en-US" dirty="0"/>
              <a:t>앱과 신발 연동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앱에서는 기본 동작을 동영상으로 보여주고</a:t>
            </a:r>
            <a:endParaRPr lang="en-US" altLang="ko-KR" dirty="0"/>
          </a:p>
          <a:p>
            <a:r>
              <a:rPr lang="ko-KR" altLang="en-US" dirty="0"/>
              <a:t>스위치로 동작 인식을 하여</a:t>
            </a:r>
            <a:endParaRPr lang="en-US" altLang="ko-KR" dirty="0"/>
          </a:p>
          <a:p>
            <a:r>
              <a:rPr lang="ko-KR" altLang="en-US" dirty="0"/>
              <a:t>틀린 동작을 하면 진동을 주어 </a:t>
            </a:r>
            <a:r>
              <a:rPr lang="ko-KR" altLang="en-US" dirty="0" err="1"/>
              <a:t>피드백하는</a:t>
            </a:r>
            <a:r>
              <a:rPr lang="ko-KR" altLang="en-US" dirty="0"/>
              <a:t> 방식으로 구현</a:t>
            </a:r>
          </a:p>
        </p:txBody>
      </p:sp>
    </p:spTree>
    <p:extLst>
      <p:ext uri="{BB962C8B-B14F-4D97-AF65-F5344CB8AC3E}">
        <p14:creationId xmlns:p14="http://schemas.microsoft.com/office/powerpoint/2010/main" val="4114165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935F15-D253-44E9-A3E7-9605B05A0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스위치 다는 위치</a:t>
            </a:r>
            <a:r>
              <a:rPr lang="en-US" altLang="ko-KR" dirty="0"/>
              <a:t>?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96FFCB-CB81-4BF3-B2F9-75C7300F5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신발 </a:t>
            </a:r>
            <a:r>
              <a:rPr lang="ko-KR" altLang="en-US" dirty="0" err="1"/>
              <a:t>깔창</a:t>
            </a:r>
            <a:r>
              <a:rPr lang="ko-KR" altLang="en-US" dirty="0"/>
              <a:t> 왼쪽 앞</a:t>
            </a:r>
            <a:r>
              <a:rPr lang="en-US" altLang="ko-KR" dirty="0"/>
              <a:t>(1),</a:t>
            </a:r>
            <a:r>
              <a:rPr lang="ko-KR" altLang="en-US" dirty="0" err="1"/>
              <a:t>오른쪽앞</a:t>
            </a:r>
            <a:r>
              <a:rPr lang="en-US" altLang="ko-KR" dirty="0"/>
              <a:t>(2),</a:t>
            </a:r>
          </a:p>
          <a:p>
            <a:pPr marL="0" indent="0">
              <a:buNone/>
            </a:pPr>
            <a:r>
              <a:rPr lang="ko-KR" altLang="en-US" dirty="0"/>
              <a:t>왼쪽 뒤</a:t>
            </a:r>
            <a:r>
              <a:rPr lang="en-US" altLang="ko-KR" dirty="0"/>
              <a:t>(3), </a:t>
            </a:r>
            <a:r>
              <a:rPr lang="ko-KR" altLang="en-US" dirty="0"/>
              <a:t>오른쪽 뒤</a:t>
            </a:r>
            <a:r>
              <a:rPr lang="en-US" altLang="ko-KR" dirty="0"/>
              <a:t>(4)</a:t>
            </a:r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2D5D971-1E55-4129-AFF1-B64850FDE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010" y="1480270"/>
            <a:ext cx="4648200" cy="425767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AD9483F-4466-4C5C-83A8-CB07A25BA8FA}"/>
              </a:ext>
            </a:extLst>
          </p:cNvPr>
          <p:cNvSpPr/>
          <p:nvPr/>
        </p:nvSpPr>
        <p:spPr>
          <a:xfrm flipH="1">
            <a:off x="6968837" y="2452255"/>
            <a:ext cx="928254" cy="63730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646EF5B-9483-4FE1-8FDD-990FF8D7215D}"/>
              </a:ext>
            </a:extLst>
          </p:cNvPr>
          <p:cNvSpPr/>
          <p:nvPr/>
        </p:nvSpPr>
        <p:spPr>
          <a:xfrm>
            <a:off x="7232073" y="4599710"/>
            <a:ext cx="1025236" cy="63730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60EA0D-2536-47A6-AE3A-6F58F27EF759}"/>
              </a:ext>
            </a:extLst>
          </p:cNvPr>
          <p:cNvSpPr/>
          <p:nvPr/>
        </p:nvSpPr>
        <p:spPr>
          <a:xfrm>
            <a:off x="8908473" y="4599710"/>
            <a:ext cx="1025236" cy="63730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AFB2C53-485F-4362-897E-B82D639E4F2E}"/>
              </a:ext>
            </a:extLst>
          </p:cNvPr>
          <p:cNvSpPr/>
          <p:nvPr/>
        </p:nvSpPr>
        <p:spPr>
          <a:xfrm flipH="1">
            <a:off x="9421091" y="2452255"/>
            <a:ext cx="928254" cy="63730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802B89-2AAC-4967-ACAF-FBDDE0D47A7E}"/>
              </a:ext>
            </a:extLst>
          </p:cNvPr>
          <p:cNvSpPr txBox="1"/>
          <p:nvPr/>
        </p:nvSpPr>
        <p:spPr>
          <a:xfrm>
            <a:off x="7112308" y="2520170"/>
            <a:ext cx="710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</a:rPr>
              <a:t>(1)</a:t>
            </a:r>
            <a:endParaRPr lang="ko-KR" altLang="en-US" sz="2400" dirty="0">
              <a:solidFill>
                <a:srgbClr val="0070C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031EDA-12FB-497B-B499-674C6BD2DE1A}"/>
              </a:ext>
            </a:extLst>
          </p:cNvPr>
          <p:cNvSpPr txBox="1"/>
          <p:nvPr/>
        </p:nvSpPr>
        <p:spPr>
          <a:xfrm>
            <a:off x="9639131" y="2520170"/>
            <a:ext cx="710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</a:rPr>
              <a:t>(2)</a:t>
            </a:r>
            <a:endParaRPr lang="ko-KR" altLang="en-US" sz="2400" dirty="0">
              <a:solidFill>
                <a:srgbClr val="0070C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658F9B-6C99-4820-9431-718264F561BF}"/>
              </a:ext>
            </a:extLst>
          </p:cNvPr>
          <p:cNvSpPr txBox="1"/>
          <p:nvPr/>
        </p:nvSpPr>
        <p:spPr>
          <a:xfrm>
            <a:off x="9177492" y="4687531"/>
            <a:ext cx="710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</a:rPr>
              <a:t>(4)</a:t>
            </a:r>
            <a:endParaRPr lang="ko-KR" altLang="en-US" sz="2400" dirty="0">
              <a:solidFill>
                <a:srgbClr val="0070C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71B35B-9193-4AD6-AE98-5DA5394AA397}"/>
              </a:ext>
            </a:extLst>
          </p:cNvPr>
          <p:cNvSpPr txBox="1"/>
          <p:nvPr/>
        </p:nvSpPr>
        <p:spPr>
          <a:xfrm>
            <a:off x="7480041" y="4687531"/>
            <a:ext cx="710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</a:rPr>
              <a:t>(3)</a:t>
            </a:r>
            <a:endParaRPr lang="ko-KR" altLang="en-US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489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E260D-344D-4E39-91E2-0D2D0001E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스위치 보호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E91A9C-9D67-4586-B176-0F80357BC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2359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센서를 사용하는 신발에서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센서를 보호하기 위해 사용하는 </a:t>
            </a:r>
            <a:r>
              <a:rPr lang="ko-KR" altLang="en-US" dirty="0" err="1"/>
              <a:t>깔창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깔창을</a:t>
            </a:r>
            <a:r>
              <a:rPr lang="ko-KR" altLang="en-US" dirty="0"/>
              <a:t> 반으로 자른 뒤 보드가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들어갈 만큼 공간을 만들고  두 </a:t>
            </a:r>
            <a:r>
              <a:rPr lang="ko-KR" altLang="en-US" dirty="0" err="1"/>
              <a:t>깔창을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다시 붙임  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B6E10E7-CEEC-45CC-BA67-E31F373C5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062" y="365125"/>
            <a:ext cx="5705475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223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A28A2-96A0-4A4B-BE75-080A96020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step-hill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FD1E1D-7C5C-4D46-B9FB-D59B41CE8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한 발 씩 앞에 찍고 한 발 씩 뒤에 찍음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ko-KR" dirty="0"/>
          </a:p>
          <a:p>
            <a:endParaRPr lang="ko-KR" altLang="ko-KR" dirty="0"/>
          </a:p>
          <a:p>
            <a:endParaRPr lang="ko-KR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E7A339-A387-462E-A33E-EC1D34174C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275" y="2486025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19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A28A2-96A0-4A4B-BE75-080A96020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step-hill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FD1E1D-7C5C-4D46-B9FB-D59B41CE8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4503"/>
            <a:ext cx="10515600" cy="480599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Step-hill</a:t>
            </a:r>
            <a:r>
              <a:rPr lang="ko-KR" altLang="en-US" dirty="0"/>
              <a:t>에서 정해진 시간에 눌려야 하는 스위치</a:t>
            </a:r>
            <a:endParaRPr lang="en-US" altLang="ko-KR" dirty="0"/>
          </a:p>
          <a:p>
            <a:pPr marL="0" indent="0">
              <a:buNone/>
            </a:pPr>
            <a:endParaRPr lang="ko-KR" altLang="ko-KR" dirty="0"/>
          </a:p>
          <a:p>
            <a:endParaRPr lang="ko-KR" altLang="ko-KR" dirty="0"/>
          </a:p>
          <a:p>
            <a:endParaRPr lang="ko-KR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정해진 시간에 정해진 스위치가 눌리지 않으면 진동으로 피드백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7567B63-7308-4987-B288-F3C3294031F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020618" y="3328939"/>
          <a:ext cx="81280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35979343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8313923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3177188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383725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496167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2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139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792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9203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1013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208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9626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4F1B6-28F5-4DF5-A20E-74DE542B4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cramp-roll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A95D2D-FF5A-47D0-8981-32563A77F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한 발 씩 </a:t>
            </a:r>
            <a:r>
              <a:rPr lang="ko-KR" altLang="en-US" dirty="0" err="1"/>
              <a:t>번갈아서</a:t>
            </a:r>
            <a:r>
              <a:rPr lang="ko-KR" altLang="en-US" dirty="0"/>
              <a:t> 앞에 찍고 </a:t>
            </a:r>
            <a:r>
              <a:rPr lang="ko-KR" altLang="en-US" dirty="0" err="1"/>
              <a:t>뒷</a:t>
            </a:r>
            <a:r>
              <a:rPr lang="ko-KR" altLang="en-US" dirty="0"/>
              <a:t> 발도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번갈아서</a:t>
            </a:r>
            <a:r>
              <a:rPr lang="ko-KR" altLang="en-US" dirty="0"/>
              <a:t> 찍음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EB9B1B9-2900-4001-9C87-094D98E9E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675" y="2747963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815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4F1B6-28F5-4DF5-A20E-74DE542B4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cramp-roll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A95D2D-FF5A-47D0-8981-32563A77F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같은 방식으로 구현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02A49E37-D7AF-4945-B9DB-BDECFDF61D5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38200" y="3934691"/>
          <a:ext cx="81280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11947982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0199628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4797401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9243456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89888842"/>
                    </a:ext>
                  </a:extLst>
                </a:gridCol>
              </a:tblGrid>
              <a:tr h="24537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스위치</a:t>
                      </a:r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157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711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304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5661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82105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1356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336</Words>
  <Application>Microsoft Office PowerPoint</Application>
  <PresentationFormat>와이드스크린</PresentationFormat>
  <Paragraphs>161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탭댄스</vt:lpstr>
      <vt:lpstr>구조</vt:lpstr>
      <vt:lpstr>구조</vt:lpstr>
      <vt:lpstr>스위치 다는 위치?</vt:lpstr>
      <vt:lpstr>스위치 보호</vt:lpstr>
      <vt:lpstr>step-hill</vt:lpstr>
      <vt:lpstr>step-hill</vt:lpstr>
      <vt:lpstr>cramp-roll</vt:lpstr>
      <vt:lpstr>cramp-roll</vt:lpstr>
      <vt:lpstr>shuffle-step</vt:lpstr>
      <vt:lpstr>shuffle-step</vt:lpstr>
      <vt:lpstr>shuffle-step</vt:lpstr>
      <vt:lpstr>춤</vt:lpstr>
      <vt:lpstr>사용할 보드- 타이니타일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탭댄스</dc:title>
  <dc:creator>황은빈</dc:creator>
  <cp:lastModifiedBy>황은빈</cp:lastModifiedBy>
  <cp:revision>51</cp:revision>
  <dcterms:created xsi:type="dcterms:W3CDTF">2017-11-13T03:20:03Z</dcterms:created>
  <dcterms:modified xsi:type="dcterms:W3CDTF">2017-11-14T07:38:48Z</dcterms:modified>
</cp:coreProperties>
</file>

<file path=docProps/thumbnail.jpeg>
</file>